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</a:rPr>
              <a:t>第五章 巴蜀诗人与唐宋诗变（中）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 b="1">
                <a:sym typeface="+mn-ea"/>
              </a:rPr>
              <a:t>（讲解内容详见诸附件：申东城专著《巴蜀诗人与唐宋诗词流变研究》电子稿等）</a:t>
            </a:r>
            <a:endParaRPr lang="zh-CN" altLang="en-US" sz="3200" b="1"/>
          </a:p>
          <a:p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690" y="70485"/>
            <a:ext cx="12023090" cy="6786245"/>
          </a:xfrm>
        </p:spPr>
        <p:txBody>
          <a:bodyPr>
            <a:normAutofit fontScale="90000" lnSpcReduction="20000"/>
          </a:bodyPr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1. 唐代客居巴蜀著名诗人及其作品：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初唐四杰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孟浩然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高适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岑参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杜甫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白居易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元稹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刘禹锡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李商隐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    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" y="53975"/>
            <a:ext cx="11310620" cy="6123305"/>
          </a:xfrm>
        </p:spPr>
        <p:txBody>
          <a:bodyPr/>
          <a:p>
            <a:pPr algn="l"/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2.宋代客居巴蜀著名诗人及其作品：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</a:endParaRPr>
          </a:p>
          <a:p>
            <a:pPr algn="l"/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黄庭坚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pPr algn="l"/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范成大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  <a:sym typeface="+mn-ea"/>
            </a:endParaRPr>
          </a:p>
          <a:p>
            <a:pPr algn="l"/>
            <a:r>
              <a:rPr lang="zh-CN" altLang="en-US" sz="4400" b="1">
                <a:latin typeface="华文仿宋" panose="02010600040101010101" charset="-122"/>
                <a:ea typeface="华文仿宋" panose="02010600040101010101" charset="-122"/>
                <a:cs typeface="+mj-cs"/>
                <a:sym typeface="+mn-ea"/>
              </a:rPr>
              <a:t>陆游</a:t>
            </a:r>
            <a:endParaRPr lang="zh-CN" altLang="en-US" sz="4400" b="1">
              <a:latin typeface="华文仿宋" panose="02010600040101010101" charset="-122"/>
              <a:ea typeface="华文仿宋" panose="02010600040101010101" charset="-122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WPS 演示</Application>
  <PresentationFormat>宽屏</PresentationFormat>
  <Paragraphs>24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华文仿宋</vt:lpstr>
      <vt:lpstr>Calibri</vt:lpstr>
      <vt:lpstr>微软雅黑</vt:lpstr>
      <vt:lpstr>Calibri Light</vt:lpstr>
      <vt:lpstr>Office 主题</vt:lpstr>
      <vt:lpstr>第五章 巴蜀诗人与唐宋诗变（中）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sdc</dc:creator>
  <cp:lastModifiedBy>sdc</cp:lastModifiedBy>
  <cp:revision>3</cp:revision>
  <dcterms:created xsi:type="dcterms:W3CDTF">2017-12-08T07:36:00Z</dcterms:created>
  <dcterms:modified xsi:type="dcterms:W3CDTF">2017-12-08T08:13:23Z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