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6DF74-F4EF-4755-A1A1-F8ACA5741D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0A2E-54F8-4933-96DB-68A67525F7A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第十二章 民歌崇拜与黄河长江</a:t>
            </a:r>
            <a:endParaRPr lang="zh-CN" altLang="en-US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 smtClean="0"/>
              <a:t>一、社会价值与个体价值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、英雄崇拜，体现了黄河流域文化对于人的社会价值的高度重视和强烈追求。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/>
              <a:t> </a:t>
            </a:r>
            <a:r>
              <a:rPr lang="en-US" altLang="zh-CN" sz="2800" b="1" dirty="0" smtClean="0"/>
              <a:t>  </a:t>
            </a:r>
            <a:r>
              <a:rPr lang="zh-CN" altLang="en-US" sz="2800" b="1" dirty="0"/>
              <a:t> </a:t>
            </a:r>
            <a:r>
              <a:rPr lang="zh-CN" altLang="en-US" sz="2800" b="1" dirty="0" smtClean="0"/>
              <a:t> 人的价值包括社会价值和个人价值两方面。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/>
              <a:t> </a:t>
            </a:r>
            <a:r>
              <a:rPr lang="en-US" altLang="zh-CN" sz="2800" b="1" dirty="0" smtClean="0"/>
              <a:t>     </a:t>
            </a:r>
            <a:r>
              <a:rPr lang="zh-CN" altLang="en-US" sz="2800" b="1" dirty="0" smtClean="0"/>
              <a:t>社会价值的实现，是人的本质力量的社会化。</a:t>
            </a:r>
            <a:endParaRPr lang="en-US" altLang="zh-CN" sz="2800" b="1" dirty="0" smtClean="0"/>
          </a:p>
          <a:p>
            <a:pPr marL="0" indent="0">
              <a:buNone/>
            </a:pP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、美人崇拜是对人自身的灵与肉的崇拜。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/>
              <a:t> </a:t>
            </a:r>
            <a:r>
              <a:rPr lang="en-US" altLang="zh-CN" sz="2800" b="1" dirty="0" smtClean="0"/>
              <a:t>      </a:t>
            </a:r>
            <a:r>
              <a:rPr lang="zh-CN" altLang="en-US" sz="2800" b="1" dirty="0" smtClean="0"/>
              <a:t>这种崇拜既有情，也有欲。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zh-CN" altLang="en-US" sz="2800" b="1" dirty="0" smtClean="0"/>
              <a:t>       这种崇拜是对人的生命本体的崇拜，对个体价值的肯定和强烈追求。</a:t>
            </a:r>
            <a:endParaRPr lang="en-US" altLang="zh-CN" sz="2800" b="1" dirty="0" smtClean="0"/>
          </a:p>
          <a:p>
            <a:pPr marL="0" indent="0">
              <a:buNone/>
            </a:pP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、黄河流域的社会主流文化</a:t>
            </a:r>
            <a:r>
              <a:rPr lang="en-US" altLang="zh-CN" sz="2800" b="1" dirty="0" smtClean="0"/>
              <a:t>——</a:t>
            </a:r>
            <a:r>
              <a:rPr lang="zh-CN" altLang="en-US" sz="2800" b="1" dirty="0" smtClean="0"/>
              <a:t>儒家文化，是一种忽视甚至贬抑人的个体价值的文化。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二、内陆文化与海洋文化</a:t>
            </a:r>
            <a:r>
              <a:rPr lang="zh-CN" altLang="en-US" b="1" dirty="0" smtClean="0"/>
              <a:t>因子</a:t>
            </a:r>
            <a:endParaRPr lang="en-US" altLang="zh-CN" b="1" dirty="0" smtClean="0"/>
          </a:p>
          <a:p>
            <a:pPr marL="0" indent="0">
              <a:buNone/>
            </a:pPr>
            <a:r>
              <a:rPr lang="zh-CN" altLang="en-US" b="1" dirty="0" smtClean="0"/>
              <a:t>（一）内陆文化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、英雄崇拜意识的强烈，是由黄河流域特殊的地理环境所决定的。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、黄河流域的广大地区，在地理上属于一种内陆型的隔绝状态。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、黄河流域一带既是中国大多数王朝的腹心地区，又是孔孟儒家思想流行并一直发生重大影响的地区。</a:t>
            </a:r>
            <a:endParaRPr lang="en-US" altLang="zh-CN" sz="2800" b="1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/>
              <a:t>（二）海洋文化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1</a:t>
            </a:r>
            <a:r>
              <a:rPr lang="zh-CN" altLang="en-US" sz="2800" b="1" dirty="0"/>
              <a:t>、长江流域文化则带有若干海洋文化的因子。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     </a:t>
            </a:r>
            <a:r>
              <a:rPr lang="zh-CN" altLang="en-US" sz="2800" b="1" dirty="0"/>
              <a:t>海的辽远，宽广的胸襟；海的狂暴，坚强的意志；海的奔放无羁，自由的品格。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 smtClean="0"/>
              <a:t>2</a:t>
            </a:r>
            <a:r>
              <a:rPr lang="zh-CN" altLang="en-US" sz="2800" b="1" dirty="0"/>
              <a:t>、海洋文化是一种优质的外来文化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/>
              <a:t> </a:t>
            </a:r>
            <a:r>
              <a:rPr lang="en-US" altLang="zh-CN" sz="2800" b="1" dirty="0" smtClean="0"/>
              <a:t>   </a:t>
            </a:r>
            <a:r>
              <a:rPr lang="zh-CN" altLang="en-US" sz="2800" b="1" dirty="0" smtClean="0"/>
              <a:t>文化共振现象；独立自由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、以楚文化为代表的长江流域文化何以会有这种否定性的特征？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/>
              <a:t> </a:t>
            </a:r>
            <a:r>
              <a:rPr lang="en-US" altLang="zh-CN" sz="2800" b="1" dirty="0" smtClean="0"/>
              <a:t>      </a:t>
            </a:r>
            <a:r>
              <a:rPr lang="zh-CN" altLang="en-US" sz="2800" b="1" dirty="0" smtClean="0"/>
              <a:t>英雄崇拜              美人崇拜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/>
              <a:t> </a:t>
            </a:r>
            <a:r>
              <a:rPr lang="en-US" altLang="zh-CN" sz="2800" b="1" dirty="0" smtClean="0"/>
              <a:t>       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WPS 演示</Application>
  <PresentationFormat>全屏显示(4:3)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微软雅黑</vt:lpstr>
      <vt:lpstr>Office 主题​​</vt:lpstr>
      <vt:lpstr>第五章 民歌崇拜与黄河长江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第四章 民歌崇拜与黄河长江</dc:title>
  <dc:creator>微软用户</dc:creator>
  <cp:lastModifiedBy>sdc</cp:lastModifiedBy>
  <cp:revision>14</cp:revision>
  <dcterms:created xsi:type="dcterms:W3CDTF">2016-04-04T02:11:00Z</dcterms:created>
  <dcterms:modified xsi:type="dcterms:W3CDTF">2017-12-08T08:33:23Z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2052-10.1.0.6205</vt:lpwstr>
  </property>
</Properties>
</file>