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400" b="1">
                <a:latin typeface="华文隶书" panose="02010800040101010101" charset="-122"/>
                <a:ea typeface="华文隶书" panose="02010800040101010101" charset="-122"/>
              </a:rPr>
              <a:t>第六章 巴蜀诗人与唐宋诗变（下）</a:t>
            </a:r>
            <a:endParaRPr lang="zh-CN" altLang="en-US" sz="44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200" b="1">
                <a:sym typeface="+mn-ea"/>
              </a:rPr>
              <a:t>（讲解内容详见诸附件：申东城专著《巴蜀诗人与唐宋诗词流变研究》电子稿等）</a:t>
            </a:r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1755" y="86360"/>
            <a:ext cx="12120245" cy="6802755"/>
          </a:xfrm>
        </p:spPr>
        <p:txBody>
          <a:bodyPr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1.唐宋两朝地域、文化及诗人自身等多种因素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en-US" altLang="zh-CN" sz="4400">
                <a:latin typeface="华文行楷" panose="02010800040101010101" charset="-122"/>
                <a:ea typeface="华文行楷" panose="02010800040101010101" charset="-122"/>
              </a:rPr>
              <a:t>2.</a:t>
            </a:r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形成成因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7975" y="135890"/>
            <a:ext cx="11045825" cy="6041390"/>
          </a:xfrm>
        </p:spPr>
        <p:txBody>
          <a:bodyPr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2.不同地域、文化与特定诗人之间的关联。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南北之别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东西差异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325" y="119380"/>
            <a:ext cx="11856085" cy="6703060"/>
          </a:xfrm>
        </p:spPr>
        <p:txBody>
          <a:bodyPr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3.中国文学（诗学）的审美特点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中国诗学发展规律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</a:rPr>
              <a:t>文化地理学新观察新视角与古典诗歌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WPS 演示</Application>
  <PresentationFormat>宽屏</PresentationFormat>
  <Paragraphs>15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华文隶书</vt:lpstr>
      <vt:lpstr>华文行楷</vt:lpstr>
      <vt:lpstr>Calibri</vt:lpstr>
      <vt:lpstr>微软雅黑</vt:lpstr>
      <vt:lpstr>Calibri Light</vt:lpstr>
      <vt:lpstr>Office 主题</vt:lpstr>
      <vt:lpstr>第六章 巴蜀诗人与唐宋诗变（下）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sdc</dc:creator>
  <cp:lastModifiedBy>sdc</cp:lastModifiedBy>
  <cp:revision>3</cp:revision>
  <dcterms:created xsi:type="dcterms:W3CDTF">2017-12-08T07:39:00Z</dcterms:created>
  <dcterms:modified xsi:type="dcterms:W3CDTF">2017-12-08T08:13:33Z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