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67D91-D551-4607-92E1-F843330B8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D281E-B707-41BC-899F-9AF84B592F0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/>
              <a:t>第九章 岭南气候物候影响作家</a:t>
            </a:r>
            <a:br>
              <a:rPr lang="zh-CN" altLang="en-US" sz="3600" b="1" dirty="0"/>
            </a:br>
            <a:r>
              <a:rPr lang="zh-CN" altLang="en-US" sz="3600" b="1" dirty="0"/>
              <a:t>生命意识、艺术风格</a:t>
            </a:r>
            <a:endParaRPr lang="zh-CN" altLang="en-US" sz="36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杜审言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旅寓安南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交趾殊风候，寒迟暖复催。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仲冬山菓熟，正月野花开。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积雨生昏雾，轻霜下震雷。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故乡踰万里，客思倍从来。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宋之问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登粤王台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江上粤王台，登高望几回。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南溟天外合，北户日边开。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地湿烟常起，山晴雨半来。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冬花采卢橘，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夏果摘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杨梅。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迹类虞翻枉，人非贾谊才。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归心不可见，白发重相催。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李绅</a:t>
            </a:r>
            <a:r>
              <a:rPr lang="en-US" altLang="zh-TW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TW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闻猿</a:t>
            </a:r>
            <a:r>
              <a:rPr lang="en-US" altLang="zh-TW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TW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TW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见说三声巴峡深，此时行者尽沾襟。</a:t>
            </a:r>
            <a:endParaRPr lang="zh-TW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TW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端州江口连云处，始信哀猿伤客心。</a:t>
            </a:r>
            <a:endParaRPr lang="zh-TW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dirty="0" smtClean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唐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李德裕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岭南道中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岭水争分路转迷，桄榔树叶暗蛮溪。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愁冲雾毒逢蛇草，畏落沙虫避燕泥。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五月畬田收火米，三更津吏报朝鸡。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不堪肠断思乡处，红槿花中越鸟啼。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solidFill>
                <a:srgbClr val="0070C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屈大均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登潼关</a:t>
            </a:r>
            <a:r>
              <a:rPr lang="zh-CN" altLang="en-US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怀远楼</a:t>
            </a:r>
            <a:r>
              <a:rPr lang="en-US" altLang="zh-CN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山浃洪河走，关临隘地开。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八州高仰屋，三辅迥当台。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戍晚栖乌乱，城秋斑马哀。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茫茫王霸业，抚剑独徘徊。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屈大均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摄山秋夕 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秋林无静树，叶落鸟频惊。 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一夜疑风雨，不知山月生。 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松门开积翠，潭水入空明。 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渐觉天鸡晓，披衣念远征。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屈大均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望云州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西望云州但夕阳，汉家何处有金汤。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三年马首迷春草，八月龙沙怨早霜。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梦逐黄河穿塞尽，愁随鸿雁入关长。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平生壮志成萧瑟，空复哀歌吊战场。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 smtClean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屈大均</a:t>
            </a:r>
            <a:r>
              <a:rPr lang="en-US" altLang="zh-CN" dirty="0" smtClean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 smtClean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江皋</a:t>
            </a:r>
            <a:r>
              <a:rPr lang="en-US" altLang="zh-CN" dirty="0" smtClean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zh-CN" altLang="en-US" dirty="0">
              <a:solidFill>
                <a:srgbClr val="0070C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翠微春更湿，烟雨欲无山。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白鹭一溪影，桃花何处湾？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渔村疏竹外，古渡夕阳间。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田父不相识，相随谷口还。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黄培芳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燕郊秋望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zh-CN" altLang="en-US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三辅扼雄关，苍茫秋色间。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风高碣石馆，日落蓟门山。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塞马平原牧，居人古柳环。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寒衣刀尺急，词客几时还？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dirty="0" smtClean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过清远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zh-CN" altLang="en-US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气候南来暖渐舒，重裘尽卸薄绵初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江流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碧玉山如黛，爱听乡音唤卖鱼。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金溪即目</a:t>
            </a:r>
            <a:r>
              <a:rPr lang="en-US" altLang="zh-CN" dirty="0" smtClean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endParaRPr lang="en-US" altLang="zh-CN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有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客轻舟云水边，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空蒙载入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蔚蓝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天。</a:t>
            </a:r>
            <a:endParaRPr lang="en-US" altLang="zh-CN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珊瑚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影逐春流乱，十里清溪放木棉。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明赵介</a:t>
            </a:r>
            <a:r>
              <a:rPr lang="en-US" altLang="zh-CN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听雨</a:t>
            </a:r>
            <a:r>
              <a:rPr lang="en-US" altLang="zh-CN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0070C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池草不成梦，春眠听雨声。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吴蚕朝食叶，汉马夕归营。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花径红应满，溪桥绿渐平。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南园多酒伴，有约候新晴。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35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（清）黄子高</a:t>
            </a:r>
            <a:r>
              <a:rPr lang="en-US" altLang="zh-CN" sz="35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sz="35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柳梢寒</a:t>
            </a:r>
            <a:r>
              <a:rPr lang="en-US" altLang="zh-CN" sz="35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•</a:t>
            </a:r>
            <a:r>
              <a:rPr lang="zh-CN" altLang="en-US" sz="35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寒食日石溪庄作</a:t>
            </a:r>
            <a:r>
              <a:rPr lang="en-US" altLang="zh-CN" sz="35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sz="3500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九十韶光，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回头过半，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久雨初晴，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百草抽芽，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垂杨着絮，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几处开耕。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撩人蝶蝶莺莺。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最叵耐、啼鹃数声。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昨日花朝，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今朝寒食，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</a:rPr>
              <a:t>明日清明。</a:t>
            </a:r>
            <a:endParaRPr lang="zh-CN" altLang="en-US" sz="35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（清）林伯桐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秋日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/>
              <a:t>豆花棚处稻花稠，</a:t>
            </a:r>
            <a:endParaRPr lang="zh-CN" altLang="en-US" dirty="0"/>
          </a:p>
          <a:p>
            <a:r>
              <a:rPr lang="zh-CN" altLang="en-US" dirty="0"/>
              <a:t>绿野青山一片秋。</a:t>
            </a:r>
            <a:endParaRPr lang="zh-CN" altLang="en-US" dirty="0"/>
          </a:p>
          <a:p>
            <a:r>
              <a:rPr lang="zh-CN" altLang="en-US" dirty="0"/>
              <a:t>诗思渺然人独立，</a:t>
            </a:r>
            <a:endParaRPr lang="zh-CN" altLang="en-US" dirty="0"/>
          </a:p>
          <a:p>
            <a:r>
              <a:rPr lang="zh-CN" altLang="en-US" dirty="0"/>
              <a:t>夕阳林外看耕牛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（清）张维屏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杂忆</a:t>
            </a:r>
            <a:r>
              <a:rPr lang="en-US" altLang="zh-CN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en-US" altLang="zh-CN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dirty="0"/>
              <a:t>暮蝉不语抱舒桐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zh-CN" altLang="en-US" dirty="0" smtClean="0"/>
              <a:t>寥阔</a:t>
            </a:r>
            <a:r>
              <a:rPr lang="zh-CN" altLang="en-US" dirty="0"/>
              <a:t>云天少过鸿。</a:t>
            </a:r>
            <a:endParaRPr lang="zh-CN" altLang="en-US" dirty="0"/>
          </a:p>
          <a:p>
            <a:r>
              <a:rPr lang="zh-CN" altLang="en-US" dirty="0"/>
              <a:t>凉月一棚星数点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zh-CN" altLang="en-US" dirty="0" smtClean="0"/>
              <a:t>豆花</a:t>
            </a:r>
            <a:r>
              <a:rPr lang="zh-CN" altLang="en-US" dirty="0"/>
              <a:t>风里听秋虫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872</Words>
  <Application>WPS 演示</Application>
  <PresentationFormat>全屏显示(4:3)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宋体</vt:lpstr>
      <vt:lpstr>Wingdings</vt:lpstr>
      <vt:lpstr>华文行楷</vt:lpstr>
      <vt:lpstr>Calibri</vt:lpstr>
      <vt:lpstr>微软雅黑</vt:lpstr>
      <vt:lpstr>Office 主题​​</vt:lpstr>
      <vt:lpstr>第三章 岭南气候物候影响作家 生命意识、艺术风格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sdc</cp:lastModifiedBy>
  <cp:revision>20</cp:revision>
  <dcterms:created xsi:type="dcterms:W3CDTF">2016-03-14T08:51:00Z</dcterms:created>
  <dcterms:modified xsi:type="dcterms:W3CDTF">2017-12-08T08:32:05Z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